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23"/>
  </p:handoutMasterIdLst>
  <p:sldIdLst>
    <p:sldId id="256" r:id="rId2"/>
    <p:sldId id="280" r:id="rId3"/>
    <p:sldId id="279" r:id="rId4"/>
    <p:sldId id="257" r:id="rId5"/>
    <p:sldId id="277" r:id="rId6"/>
    <p:sldId id="259" r:id="rId7"/>
    <p:sldId id="276" r:id="rId8"/>
    <p:sldId id="266" r:id="rId9"/>
    <p:sldId id="281" r:id="rId10"/>
    <p:sldId id="282" r:id="rId11"/>
    <p:sldId id="261" r:id="rId12"/>
    <p:sldId id="272" r:id="rId13"/>
    <p:sldId id="264" r:id="rId14"/>
    <p:sldId id="267" r:id="rId15"/>
    <p:sldId id="270" r:id="rId16"/>
    <p:sldId id="273" r:id="rId17"/>
    <p:sldId id="278" r:id="rId18"/>
    <p:sldId id="268" r:id="rId19"/>
    <p:sldId id="275" r:id="rId20"/>
    <p:sldId id="269" r:id="rId21"/>
    <p:sldId id="283" r:id="rId22"/>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956"/>
        <p:guide pos="222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265"/>
          </a:xfrm>
          <a:prstGeom prst="rect">
            <a:avLst/>
          </a:prstGeom>
        </p:spPr>
        <p:txBody>
          <a:bodyPr vert="horz" lIns="94064" tIns="47032" rIns="94064" bIns="47032" rtlCol="0"/>
          <a:lstStyle>
            <a:lvl1pPr algn="r">
              <a:defRPr sz="1200"/>
            </a:lvl1pPr>
          </a:lstStyle>
          <a:p>
            <a:fld id="{32E9374A-12B9-4E24-BFB0-D128DBA9F1D6}" type="datetimeFigureOut">
              <a:rPr lang="en-US" smtClean="0"/>
              <a:pPr/>
              <a:t>1/7/2011</a:t>
            </a:fld>
            <a:endParaRPr lang="en-US"/>
          </a:p>
        </p:txBody>
      </p:sp>
      <p:sp>
        <p:nvSpPr>
          <p:cNvPr id="4" name="Footer Placeholder 3"/>
          <p:cNvSpPr>
            <a:spLocks noGrp="1"/>
          </p:cNvSpPr>
          <p:nvPr>
            <p:ph type="ftr" sz="quarter" idx="2"/>
          </p:nvPr>
        </p:nvSpPr>
        <p:spPr>
          <a:xfrm>
            <a:off x="0" y="8914406"/>
            <a:ext cx="3066733" cy="469265"/>
          </a:xfrm>
          <a:prstGeom prst="rect">
            <a:avLst/>
          </a:prstGeom>
        </p:spPr>
        <p:txBody>
          <a:bodyPr vert="horz" lIns="94064" tIns="47032" rIns="94064" bIns="47032"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14406"/>
            <a:ext cx="3066733" cy="469265"/>
          </a:xfrm>
          <a:prstGeom prst="rect">
            <a:avLst/>
          </a:prstGeom>
        </p:spPr>
        <p:txBody>
          <a:bodyPr vert="horz" lIns="94064" tIns="47032" rIns="94064" bIns="47032" rtlCol="0" anchor="b"/>
          <a:lstStyle>
            <a:lvl1pPr algn="r">
              <a:defRPr sz="1200"/>
            </a:lvl1pPr>
          </a:lstStyle>
          <a:p>
            <a:fld id="{5E04225C-AA7F-444E-8B3A-FCAAFC24EFB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77E0633-1591-4F8C-A69D-8632A4919791}" type="datetimeFigureOut">
              <a:rPr lang="en-US" smtClean="0"/>
              <a:pPr/>
              <a:t>1/7/2011</a:t>
            </a:fld>
            <a:endParaRPr lang="en-NZ"/>
          </a:p>
        </p:txBody>
      </p:sp>
      <p:sp>
        <p:nvSpPr>
          <p:cNvPr id="17" name="Footer Placeholder 16"/>
          <p:cNvSpPr>
            <a:spLocks noGrp="1"/>
          </p:cNvSpPr>
          <p:nvPr>
            <p:ph type="ftr" sz="quarter" idx="11"/>
          </p:nvPr>
        </p:nvSpPr>
        <p:spPr/>
        <p:txBody>
          <a:bodyPr/>
          <a:lstStyle>
            <a:extLst/>
          </a:lstStyle>
          <a:p>
            <a:endParaRPr lang="en-NZ"/>
          </a:p>
        </p:txBody>
      </p:sp>
      <p:sp>
        <p:nvSpPr>
          <p:cNvPr id="29" name="Slide Number Placeholder 28"/>
          <p:cNvSpPr>
            <a:spLocks noGrp="1"/>
          </p:cNvSpPr>
          <p:nvPr>
            <p:ph type="sldNum" sz="quarter" idx="12"/>
          </p:nvPr>
        </p:nvSpPr>
        <p:spPr/>
        <p:txBody>
          <a:bodyPr/>
          <a:lstStyle>
            <a:extLst/>
          </a:lstStyle>
          <a:p>
            <a:fld id="{80E47F0A-6DA3-4178-9A1D-448AA3706F2F}" type="slidenum">
              <a:rPr lang="en-NZ" smtClean="0"/>
              <a:pPr/>
              <a:t>‹#›</a:t>
            </a:fld>
            <a:endParaRPr lang="en-NZ"/>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7E0633-1591-4F8C-A69D-8632A4919791}" type="datetimeFigureOut">
              <a:rPr lang="en-US" smtClean="0"/>
              <a:pPr/>
              <a:t>1/7/2011</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80E47F0A-6DA3-4178-9A1D-448AA3706F2F}" type="slidenum">
              <a:rPr lang="en-NZ" smtClean="0"/>
              <a:pPr/>
              <a:t>‹#›</a:t>
            </a:fld>
            <a:endParaRPr lang="en-NZ"/>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7E0633-1591-4F8C-A69D-8632A4919791}" type="datetimeFigureOut">
              <a:rPr lang="en-US" smtClean="0"/>
              <a:pPr/>
              <a:t>1/7/2011</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80E47F0A-6DA3-4178-9A1D-448AA3706F2F}" type="slidenum">
              <a:rPr lang="en-NZ" smtClean="0"/>
              <a:pPr/>
              <a:t>‹#›</a:t>
            </a:fld>
            <a:endParaRPr lang="en-NZ"/>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7E0633-1591-4F8C-A69D-8632A4919791}" type="datetimeFigureOut">
              <a:rPr lang="en-US" smtClean="0"/>
              <a:pPr/>
              <a:t>1/7/2011</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80E47F0A-6DA3-4178-9A1D-448AA3706F2F}" type="slidenum">
              <a:rPr lang="en-NZ" smtClean="0"/>
              <a:pPr/>
              <a:t>‹#›</a:t>
            </a:fld>
            <a:endParaRPr lang="en-NZ"/>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77E0633-1591-4F8C-A69D-8632A4919791}" type="datetimeFigureOut">
              <a:rPr lang="en-US" smtClean="0"/>
              <a:pPr/>
              <a:t>1/7/2011</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80E47F0A-6DA3-4178-9A1D-448AA3706F2F}" type="slidenum">
              <a:rPr lang="en-NZ" smtClean="0"/>
              <a:pPr/>
              <a:t>‹#›</a:t>
            </a:fld>
            <a:endParaRPr lang="en-NZ"/>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7E0633-1591-4F8C-A69D-8632A4919791}" type="datetimeFigureOut">
              <a:rPr lang="en-US" smtClean="0"/>
              <a:pPr/>
              <a:t>1/7/2011</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80E47F0A-6DA3-4178-9A1D-448AA3706F2F}" type="slidenum">
              <a:rPr lang="en-NZ" smtClean="0"/>
              <a:pPr/>
              <a:t>‹#›</a:t>
            </a:fld>
            <a:endParaRPr lang="en-NZ"/>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7E0633-1591-4F8C-A69D-8632A4919791}" type="datetimeFigureOut">
              <a:rPr lang="en-US" smtClean="0"/>
              <a:pPr/>
              <a:t>1/7/2011</a:t>
            </a:fld>
            <a:endParaRPr lang="en-NZ"/>
          </a:p>
        </p:txBody>
      </p:sp>
      <p:sp>
        <p:nvSpPr>
          <p:cNvPr id="8" name="Footer Placeholder 7"/>
          <p:cNvSpPr>
            <a:spLocks noGrp="1"/>
          </p:cNvSpPr>
          <p:nvPr>
            <p:ph type="ftr" sz="quarter" idx="11"/>
          </p:nvPr>
        </p:nvSpPr>
        <p:spPr/>
        <p:txBody>
          <a:bodyPr/>
          <a:lstStyle>
            <a:extLst/>
          </a:lstStyle>
          <a:p>
            <a:endParaRPr lang="en-NZ"/>
          </a:p>
        </p:txBody>
      </p:sp>
      <p:sp>
        <p:nvSpPr>
          <p:cNvPr id="9" name="Slide Number Placeholder 8"/>
          <p:cNvSpPr>
            <a:spLocks noGrp="1"/>
          </p:cNvSpPr>
          <p:nvPr>
            <p:ph type="sldNum" sz="quarter" idx="12"/>
          </p:nvPr>
        </p:nvSpPr>
        <p:spPr/>
        <p:txBody>
          <a:bodyPr/>
          <a:lstStyle>
            <a:extLst/>
          </a:lstStyle>
          <a:p>
            <a:fld id="{80E47F0A-6DA3-4178-9A1D-448AA3706F2F}" type="slidenum">
              <a:rPr lang="en-NZ" smtClean="0"/>
              <a:pPr/>
              <a:t>‹#›</a:t>
            </a:fld>
            <a:endParaRPr lang="en-NZ"/>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77E0633-1591-4F8C-A69D-8632A4919791}" type="datetimeFigureOut">
              <a:rPr lang="en-US" smtClean="0"/>
              <a:pPr/>
              <a:t>1/7/2011</a:t>
            </a:fld>
            <a:endParaRPr lang="en-NZ"/>
          </a:p>
        </p:txBody>
      </p:sp>
      <p:sp>
        <p:nvSpPr>
          <p:cNvPr id="4" name="Footer Placeholder 3"/>
          <p:cNvSpPr>
            <a:spLocks noGrp="1"/>
          </p:cNvSpPr>
          <p:nvPr>
            <p:ph type="ftr" sz="quarter" idx="11"/>
          </p:nvPr>
        </p:nvSpPr>
        <p:spPr/>
        <p:txBody>
          <a:bodyPr/>
          <a:lstStyle>
            <a:extLst/>
          </a:lstStyle>
          <a:p>
            <a:endParaRPr lang="en-NZ"/>
          </a:p>
        </p:txBody>
      </p:sp>
      <p:sp>
        <p:nvSpPr>
          <p:cNvPr id="5" name="Slide Number Placeholder 4"/>
          <p:cNvSpPr>
            <a:spLocks noGrp="1"/>
          </p:cNvSpPr>
          <p:nvPr>
            <p:ph type="sldNum" sz="quarter" idx="12"/>
          </p:nvPr>
        </p:nvSpPr>
        <p:spPr/>
        <p:txBody>
          <a:bodyPr/>
          <a:lstStyle>
            <a:extLst/>
          </a:lstStyle>
          <a:p>
            <a:fld id="{80E47F0A-6DA3-4178-9A1D-448AA3706F2F}" type="slidenum">
              <a:rPr lang="en-NZ" smtClean="0"/>
              <a:pPr/>
              <a:t>‹#›</a:t>
            </a:fld>
            <a:endParaRPr lang="en-NZ"/>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77E0633-1591-4F8C-A69D-8632A4919791}" type="datetimeFigureOut">
              <a:rPr lang="en-US" smtClean="0"/>
              <a:pPr/>
              <a:t>1/7/2011</a:t>
            </a:fld>
            <a:endParaRPr lang="en-NZ"/>
          </a:p>
        </p:txBody>
      </p:sp>
      <p:sp>
        <p:nvSpPr>
          <p:cNvPr id="3" name="Footer Placeholder 2"/>
          <p:cNvSpPr>
            <a:spLocks noGrp="1"/>
          </p:cNvSpPr>
          <p:nvPr>
            <p:ph type="ftr" sz="quarter" idx="11"/>
          </p:nvPr>
        </p:nvSpPr>
        <p:spPr/>
        <p:txBody>
          <a:bodyPr/>
          <a:lstStyle>
            <a:extLst/>
          </a:lstStyle>
          <a:p>
            <a:endParaRPr lang="en-NZ"/>
          </a:p>
        </p:txBody>
      </p:sp>
      <p:sp>
        <p:nvSpPr>
          <p:cNvPr id="4" name="Slide Number Placeholder 3"/>
          <p:cNvSpPr>
            <a:spLocks noGrp="1"/>
          </p:cNvSpPr>
          <p:nvPr>
            <p:ph type="sldNum" sz="quarter" idx="12"/>
          </p:nvPr>
        </p:nvSpPr>
        <p:spPr/>
        <p:txBody>
          <a:bodyPr/>
          <a:lstStyle>
            <a:extLst/>
          </a:lstStyle>
          <a:p>
            <a:fld id="{80E47F0A-6DA3-4178-9A1D-448AA3706F2F}" type="slidenum">
              <a:rPr lang="en-NZ" smtClean="0"/>
              <a:pPr/>
              <a:t>‹#›</a:t>
            </a:fld>
            <a:endParaRPr lang="en-NZ"/>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7E0633-1591-4F8C-A69D-8632A4919791}" type="datetimeFigureOut">
              <a:rPr lang="en-US" smtClean="0"/>
              <a:pPr/>
              <a:t>1/7/2011</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80E47F0A-6DA3-4178-9A1D-448AA3706F2F}" type="slidenum">
              <a:rPr lang="en-NZ" smtClean="0"/>
              <a:pPr/>
              <a:t>‹#›</a:t>
            </a:fld>
            <a:endParaRPr lang="en-NZ"/>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77E0633-1591-4F8C-A69D-8632A4919791}" type="datetimeFigureOut">
              <a:rPr lang="en-US" smtClean="0"/>
              <a:pPr/>
              <a:t>1/7/2011</a:t>
            </a:fld>
            <a:endParaRPr lang="en-NZ"/>
          </a:p>
        </p:txBody>
      </p:sp>
      <p:sp>
        <p:nvSpPr>
          <p:cNvPr id="6" name="Footer Placeholder 5"/>
          <p:cNvSpPr>
            <a:spLocks noGrp="1"/>
          </p:cNvSpPr>
          <p:nvPr>
            <p:ph type="ftr" sz="quarter" idx="11"/>
          </p:nvPr>
        </p:nvSpPr>
        <p:spPr>
          <a:xfrm>
            <a:off x="914400" y="55499"/>
            <a:ext cx="5562600" cy="365125"/>
          </a:xfrm>
        </p:spPr>
        <p:txBody>
          <a:bodyPr/>
          <a:lstStyle>
            <a:extLst/>
          </a:lstStyle>
          <a:p>
            <a:endParaRPr lang="en-NZ"/>
          </a:p>
        </p:txBody>
      </p:sp>
      <p:sp>
        <p:nvSpPr>
          <p:cNvPr id="7" name="Slide Number Placeholder 6"/>
          <p:cNvSpPr>
            <a:spLocks noGrp="1"/>
          </p:cNvSpPr>
          <p:nvPr>
            <p:ph type="sldNum" sz="quarter" idx="12"/>
          </p:nvPr>
        </p:nvSpPr>
        <p:spPr>
          <a:xfrm>
            <a:off x="8610600" y="55499"/>
            <a:ext cx="457200" cy="365125"/>
          </a:xfrm>
        </p:spPr>
        <p:txBody>
          <a:bodyPr/>
          <a:lstStyle>
            <a:extLst/>
          </a:lstStyle>
          <a:p>
            <a:fld id="{80E47F0A-6DA3-4178-9A1D-448AA3706F2F}" type="slidenum">
              <a:rPr lang="en-NZ" smtClean="0"/>
              <a:pPr/>
              <a:t>‹#›</a:t>
            </a:fld>
            <a:endParaRPr lang="en-NZ"/>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77E0633-1591-4F8C-A69D-8632A4919791}" type="datetimeFigureOut">
              <a:rPr lang="en-US" smtClean="0"/>
              <a:pPr/>
              <a:t>1/7/2011</a:t>
            </a:fld>
            <a:endParaRPr lang="en-NZ"/>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NZ"/>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0E47F0A-6DA3-4178-9A1D-448AA3706F2F}" type="slidenum">
              <a:rPr lang="en-NZ" smtClean="0"/>
              <a:pPr/>
              <a:t>‹#›</a:t>
            </a:fld>
            <a:endParaRPr lang="en-NZ"/>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ipe dir="d"/>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NZ" dirty="0" smtClean="0">
                <a:latin typeface="Agency FB" pitchFamily="34" charset="0"/>
              </a:rPr>
              <a:t>DISCOVERY ON TV PRESENTS</a:t>
            </a:r>
            <a:br>
              <a:rPr lang="en-NZ" dirty="0" smtClean="0">
                <a:latin typeface="Agency FB" pitchFamily="34" charset="0"/>
              </a:rPr>
            </a:br>
            <a:r>
              <a:rPr lang="en-NZ" dirty="0" smtClean="0">
                <a:latin typeface="Agency FB" pitchFamily="34" charset="0"/>
              </a:rPr>
              <a:t> </a:t>
            </a:r>
            <a:r>
              <a:rPr lang="en-NZ" dirty="0" smtClean="0">
                <a:latin typeface="Academy Engraved LET" pitchFamily="2" charset="0"/>
              </a:rPr>
              <a:t>SPEED XPERTS IN SPACE</a:t>
            </a:r>
            <a:endParaRPr lang="en-NZ" dirty="0">
              <a:latin typeface="Academy Engraved LET" pitchFamily="2" charset="0"/>
            </a:endParaRPr>
          </a:p>
        </p:txBody>
      </p:sp>
      <p:pic>
        <p:nvPicPr>
          <p:cNvPr id="6" name="Content Placeholder 5" descr="Hubble_galaxies.jpg"/>
          <p:cNvPicPr>
            <a:picLocks noGrp="1" noChangeAspect="1"/>
          </p:cNvPicPr>
          <p:nvPr>
            <p:ph idx="1"/>
          </p:nvPr>
        </p:nvPicPr>
        <p:blipFill>
          <a:blip r:embed="rId2" cstate="print"/>
          <a:stretch>
            <a:fillRect/>
          </a:stretch>
        </p:blipFill>
        <p:spPr>
          <a:xfrm>
            <a:off x="990600" y="1865312"/>
            <a:ext cx="7620000" cy="4410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sz="2800" dirty="0" smtClean="0"/>
              <a:t>One of the tasks we had to do in space was to keep a diary of what we did. Some of us wrote every day and some of us used video cameras.</a:t>
            </a:r>
            <a:endParaRPr lang="en-US" sz="2800" dirty="0"/>
          </a:p>
        </p:txBody>
      </p:sp>
      <p:pic>
        <p:nvPicPr>
          <p:cNvPr id="9" name="Content Placeholder 8" descr="mote space 081.jpg"/>
          <p:cNvPicPr>
            <a:picLocks noGrp="1" noChangeAspect="1"/>
          </p:cNvPicPr>
          <p:nvPr>
            <p:ph sz="half" idx="1"/>
          </p:nvPr>
        </p:nvPicPr>
        <p:blipFill>
          <a:blip r:embed="rId2" cstate="print"/>
          <a:stretch>
            <a:fillRect/>
          </a:stretch>
        </p:blipFill>
        <p:spPr>
          <a:xfrm>
            <a:off x="465138" y="2518569"/>
            <a:ext cx="4038600" cy="3028950"/>
          </a:xfrm>
        </p:spPr>
      </p:pic>
      <p:pic>
        <p:nvPicPr>
          <p:cNvPr id="10" name="Content Placeholder 9" descr="mote space 067b.jpg"/>
          <p:cNvPicPr>
            <a:picLocks noGrp="1" noChangeAspect="1"/>
          </p:cNvPicPr>
          <p:nvPr>
            <p:ph sz="half" idx="2"/>
          </p:nvPr>
        </p:nvPicPr>
        <p:blipFill>
          <a:blip r:embed="rId3" cstate="print"/>
          <a:stretch>
            <a:fillRect/>
          </a:stretch>
        </p:blipFill>
        <p:spPr>
          <a:xfrm>
            <a:off x="5672699" y="1770063"/>
            <a:ext cx="2005477" cy="4525962"/>
          </a:xfrm>
        </p:spPr>
      </p:pic>
    </p:spTree>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Problems to solve: </a:t>
            </a:r>
            <a:br>
              <a:rPr lang="en-NZ" dirty="0" smtClean="0"/>
            </a:br>
            <a:r>
              <a:rPr lang="en-NZ" dirty="0" smtClean="0"/>
              <a:t>Keeping clean</a:t>
            </a:r>
            <a:br>
              <a:rPr lang="en-NZ" dirty="0" smtClean="0"/>
            </a:br>
            <a:r>
              <a:rPr lang="en-NZ" dirty="0" smtClean="0"/>
              <a:t>Fixing equipment</a:t>
            </a:r>
            <a:endParaRPr lang="en-NZ" dirty="0"/>
          </a:p>
        </p:txBody>
      </p:sp>
      <p:pic>
        <p:nvPicPr>
          <p:cNvPr id="4" name="Content Placeholder 3" descr="mote space 098.jpg"/>
          <p:cNvPicPr>
            <a:picLocks noGrp="1" noChangeAspect="1"/>
          </p:cNvPicPr>
          <p:nvPr>
            <p:ph idx="1"/>
          </p:nvPr>
        </p:nvPicPr>
        <p:blipFill>
          <a:blip r:embed="rId2" cstate="print"/>
          <a:stretch>
            <a:fillRect/>
          </a:stretch>
        </p:blipFill>
        <p:spPr>
          <a:xfrm>
            <a:off x="214282" y="0"/>
            <a:ext cx="2518190" cy="3357586"/>
          </a:xfrm>
          <a:prstGeom prst="rect">
            <a:avLst/>
          </a:prstGeom>
          <a:ln>
            <a:noFill/>
          </a:ln>
          <a:effectLst>
            <a:softEdge rad="112500"/>
          </a:effectLst>
        </p:spPr>
      </p:pic>
      <p:pic>
        <p:nvPicPr>
          <p:cNvPr id="5" name="Picture 4" descr="mote space 089.jpg"/>
          <p:cNvPicPr>
            <a:picLocks noChangeAspect="1"/>
          </p:cNvPicPr>
          <p:nvPr/>
        </p:nvPicPr>
        <p:blipFill>
          <a:blip r:embed="rId3" cstate="print"/>
          <a:stretch>
            <a:fillRect/>
          </a:stretch>
        </p:blipFill>
        <p:spPr>
          <a:xfrm>
            <a:off x="4643438" y="4071942"/>
            <a:ext cx="3214678" cy="2411009"/>
          </a:xfrm>
          <a:prstGeom prst="rect">
            <a:avLst/>
          </a:prstGeom>
          <a:ln>
            <a:noFill/>
          </a:ln>
          <a:effectLst>
            <a:softEdge rad="112500"/>
          </a:effectLst>
        </p:spPr>
      </p:pic>
      <p:pic>
        <p:nvPicPr>
          <p:cNvPr id="6" name="Picture 5" descr="mote space 102.jpg"/>
          <p:cNvPicPr>
            <a:picLocks noChangeAspect="1"/>
          </p:cNvPicPr>
          <p:nvPr/>
        </p:nvPicPr>
        <p:blipFill>
          <a:blip r:embed="rId4" cstate="print"/>
          <a:stretch>
            <a:fillRect/>
          </a:stretch>
        </p:blipFill>
        <p:spPr>
          <a:xfrm>
            <a:off x="1643042" y="3643314"/>
            <a:ext cx="2268157" cy="3024209"/>
          </a:xfrm>
          <a:prstGeom prst="rect">
            <a:avLst/>
          </a:prstGeom>
          <a:ln>
            <a:noFill/>
          </a:ln>
          <a:effectLst>
            <a:softEdge rad="112500"/>
          </a:effectLst>
        </p:spPr>
      </p:pic>
      <p:pic>
        <p:nvPicPr>
          <p:cNvPr id="7" name="Picture 6" descr="mote space 100.jpg"/>
          <p:cNvPicPr>
            <a:picLocks noChangeAspect="1"/>
          </p:cNvPicPr>
          <p:nvPr/>
        </p:nvPicPr>
        <p:blipFill>
          <a:blip r:embed="rId5" cstate="print"/>
          <a:stretch>
            <a:fillRect/>
          </a:stretch>
        </p:blipFill>
        <p:spPr>
          <a:xfrm>
            <a:off x="6768719" y="571480"/>
            <a:ext cx="2143140" cy="2857520"/>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What’s for dinner?</a:t>
            </a:r>
            <a:endParaRPr lang="en-NZ" dirty="0"/>
          </a:p>
        </p:txBody>
      </p:sp>
      <p:sp>
        <p:nvSpPr>
          <p:cNvPr id="7" name="Text Placeholder 6"/>
          <p:cNvSpPr>
            <a:spLocks noGrp="1"/>
          </p:cNvSpPr>
          <p:nvPr>
            <p:ph type="body" idx="1"/>
          </p:nvPr>
        </p:nvSpPr>
        <p:spPr/>
        <p:txBody>
          <a:bodyPr>
            <a:normAutofit fontScale="70000" lnSpcReduction="20000"/>
          </a:bodyPr>
          <a:lstStyle/>
          <a:p>
            <a:r>
              <a:rPr lang="en-NZ" dirty="0" smtClean="0"/>
              <a:t>The food is packed in containers ready to rehydrate or heat.</a:t>
            </a:r>
            <a:endParaRPr lang="en-NZ" dirty="0"/>
          </a:p>
        </p:txBody>
      </p:sp>
      <p:sp>
        <p:nvSpPr>
          <p:cNvPr id="8" name="Text Placeholder 7"/>
          <p:cNvSpPr>
            <a:spLocks noGrp="1"/>
          </p:cNvSpPr>
          <p:nvPr>
            <p:ph type="body" sz="half" idx="3"/>
          </p:nvPr>
        </p:nvSpPr>
        <p:spPr/>
        <p:txBody>
          <a:bodyPr>
            <a:normAutofit fontScale="77500" lnSpcReduction="20000"/>
          </a:bodyPr>
          <a:lstStyle/>
          <a:p>
            <a:r>
              <a:rPr lang="en-NZ" dirty="0" smtClean="0"/>
              <a:t>You can float bubbles of water or pieces of food for fun.</a:t>
            </a:r>
            <a:endParaRPr lang="en-NZ" dirty="0"/>
          </a:p>
        </p:txBody>
      </p:sp>
      <p:pic>
        <p:nvPicPr>
          <p:cNvPr id="4" name="Content Placeholder 3" descr="1_2.jpg"/>
          <p:cNvPicPr>
            <a:picLocks noGrp="1" noChangeAspect="1"/>
          </p:cNvPicPr>
          <p:nvPr>
            <p:ph sz="quarter" idx="2"/>
          </p:nvPr>
        </p:nvPicPr>
        <p:blipFill>
          <a:blip r:embed="rId2" cstate="print"/>
          <a:stretch>
            <a:fillRect/>
          </a:stretch>
        </p:blipFill>
        <p:spPr>
          <a:xfrm>
            <a:off x="428595" y="3071810"/>
            <a:ext cx="4036999" cy="2714644"/>
          </a:xfrm>
          <a:prstGeom prst="rect">
            <a:avLst/>
          </a:prstGeom>
          <a:ln>
            <a:noFill/>
          </a:ln>
          <a:effectLst>
            <a:softEdge rad="112500"/>
          </a:effectLst>
        </p:spPr>
      </p:pic>
      <p:pic>
        <p:nvPicPr>
          <p:cNvPr id="6" name="Content Placeholder 5" descr="mote space 077.jpg"/>
          <p:cNvPicPr>
            <a:picLocks noGrp="1" noChangeAspect="1"/>
          </p:cNvPicPr>
          <p:nvPr>
            <p:ph sz="quarter" idx="4"/>
          </p:nvPr>
        </p:nvPicPr>
        <p:blipFill>
          <a:blip r:embed="rId3" cstate="print"/>
          <a:stretch>
            <a:fillRect/>
          </a:stretch>
        </p:blipFill>
        <p:spPr>
          <a:xfrm>
            <a:off x="4645025" y="2922985"/>
            <a:ext cx="4041775" cy="3031331"/>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Where do you sleep?</a:t>
            </a:r>
            <a:endParaRPr lang="en-NZ" dirty="0"/>
          </a:p>
        </p:txBody>
      </p:sp>
      <p:sp>
        <p:nvSpPr>
          <p:cNvPr id="6" name="Text Placeholder 5"/>
          <p:cNvSpPr>
            <a:spLocks noGrp="1"/>
          </p:cNvSpPr>
          <p:nvPr>
            <p:ph type="body" idx="1"/>
          </p:nvPr>
        </p:nvSpPr>
        <p:spPr/>
        <p:txBody>
          <a:bodyPr>
            <a:normAutofit fontScale="85000" lnSpcReduction="20000"/>
          </a:bodyPr>
          <a:lstStyle/>
          <a:p>
            <a:r>
              <a:rPr lang="en-NZ" dirty="0" smtClean="0"/>
              <a:t>Sleeping pods are comfy but you sleep on the wall!</a:t>
            </a:r>
            <a:endParaRPr lang="en-NZ" dirty="0"/>
          </a:p>
        </p:txBody>
      </p:sp>
      <p:sp>
        <p:nvSpPr>
          <p:cNvPr id="7" name="Text Placeholder 6"/>
          <p:cNvSpPr>
            <a:spLocks noGrp="1"/>
          </p:cNvSpPr>
          <p:nvPr>
            <p:ph type="body" sz="half" idx="3"/>
          </p:nvPr>
        </p:nvSpPr>
        <p:spPr/>
        <p:txBody>
          <a:bodyPr>
            <a:normAutofit fontScale="92500" lnSpcReduction="20000"/>
          </a:bodyPr>
          <a:lstStyle/>
          <a:p>
            <a:r>
              <a:rPr lang="en-NZ" dirty="0" smtClean="0"/>
              <a:t>Tuck your arms in your sleeping bag or they float.</a:t>
            </a:r>
            <a:endParaRPr lang="en-NZ" dirty="0"/>
          </a:p>
        </p:txBody>
      </p:sp>
      <p:pic>
        <p:nvPicPr>
          <p:cNvPr id="4" name="Content Placeholder 3" descr="340x_isscabin.jpg"/>
          <p:cNvPicPr>
            <a:picLocks noGrp="1" noChangeAspect="1"/>
          </p:cNvPicPr>
          <p:nvPr>
            <p:ph sz="quarter" idx="2"/>
          </p:nvPr>
        </p:nvPicPr>
        <p:blipFill>
          <a:blip r:embed="rId2" cstate="print"/>
          <a:stretch>
            <a:fillRect/>
          </a:stretch>
        </p:blipFill>
        <p:spPr>
          <a:xfrm>
            <a:off x="922814" y="2495550"/>
            <a:ext cx="3108960" cy="3886200"/>
          </a:xfrm>
          <a:prstGeom prst="rect">
            <a:avLst/>
          </a:prstGeom>
          <a:ln>
            <a:noFill/>
          </a:ln>
          <a:effectLst>
            <a:softEdge rad="112500"/>
          </a:effectLst>
        </p:spPr>
      </p:pic>
      <p:sp>
        <p:nvSpPr>
          <p:cNvPr id="8" name="Content Placeholder 7"/>
          <p:cNvSpPr>
            <a:spLocks noGrp="1"/>
          </p:cNvSpPr>
          <p:nvPr>
            <p:ph sz="quarter" idx="4"/>
          </p:nvPr>
        </p:nvSpPr>
        <p:spPr/>
        <p:txBody>
          <a:bodyPr/>
          <a:lstStyle/>
          <a:p>
            <a:endParaRPr lang="en-NZ" dirty="0"/>
          </a:p>
        </p:txBody>
      </p:sp>
      <p:pic>
        <p:nvPicPr>
          <p:cNvPr id="5" name="Picture 4" descr="mote space 076.jpg"/>
          <p:cNvPicPr>
            <a:picLocks noChangeAspect="1"/>
          </p:cNvPicPr>
          <p:nvPr/>
        </p:nvPicPr>
        <p:blipFill>
          <a:blip r:embed="rId3" cstate="print">
            <a:lum contrast="20000"/>
          </a:blip>
          <a:stretch>
            <a:fillRect/>
          </a:stretch>
        </p:blipFill>
        <p:spPr>
          <a:xfrm>
            <a:off x="5143504" y="2500306"/>
            <a:ext cx="2732486" cy="3643314"/>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 Orbiting Mars the red, rocky planet.</a:t>
            </a:r>
            <a:endParaRPr lang="en-NZ" dirty="0"/>
          </a:p>
        </p:txBody>
      </p:sp>
      <p:pic>
        <p:nvPicPr>
          <p:cNvPr id="4" name="Content Placeholder 3" descr="Mars1.bmp"/>
          <p:cNvPicPr>
            <a:picLocks noGrp="1" noChangeAspect="1"/>
          </p:cNvPicPr>
          <p:nvPr>
            <p:ph idx="1"/>
          </p:nvPr>
        </p:nvPicPr>
        <p:blipFill>
          <a:blip r:embed="rId2" cstate="print"/>
          <a:stretch>
            <a:fillRect/>
          </a:stretch>
        </p:blipFill>
        <p:spPr>
          <a:xfrm>
            <a:off x="2285984" y="2000239"/>
            <a:ext cx="4648536" cy="4681739"/>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Mars2.bmp"/>
          <p:cNvPicPr>
            <a:picLocks noGrp="1" noChangeAspect="1"/>
          </p:cNvPicPr>
          <p:nvPr>
            <p:ph idx="1"/>
          </p:nvPr>
        </p:nvPicPr>
        <p:blipFill>
          <a:blip r:embed="rId2" cstate="print">
            <a:lum contrast="20000"/>
          </a:blip>
          <a:stretch>
            <a:fillRect/>
          </a:stretch>
        </p:blipFill>
        <p:spPr>
          <a:xfrm>
            <a:off x="214282" y="0"/>
            <a:ext cx="8786874" cy="6797273"/>
          </a:xfrm>
          <a:prstGeom prst="rect">
            <a:avLst/>
          </a:prstGeom>
          <a:ln>
            <a:noFill/>
          </a:ln>
          <a:effectLst>
            <a:softEdge rad="112500"/>
          </a:effectLst>
        </p:spPr>
      </p:pic>
      <p:sp>
        <p:nvSpPr>
          <p:cNvPr id="2" name="Title 1"/>
          <p:cNvSpPr>
            <a:spLocks noGrp="1"/>
          </p:cNvSpPr>
          <p:nvPr>
            <p:ph type="title"/>
          </p:nvPr>
        </p:nvSpPr>
        <p:spPr/>
        <p:txBody>
          <a:bodyPr/>
          <a:lstStyle/>
          <a:p>
            <a:r>
              <a:rPr lang="en-NZ" dirty="0" smtClean="0"/>
              <a:t>Problem: Someone who fixed the </a:t>
            </a:r>
            <a:r>
              <a:rPr lang="en-NZ" dirty="0" err="1" smtClean="0"/>
              <a:t>Plasbon</a:t>
            </a:r>
            <a:r>
              <a:rPr lang="en-NZ" dirty="0" smtClean="0"/>
              <a:t> on </a:t>
            </a:r>
            <a:r>
              <a:rPr lang="en-NZ" dirty="0" err="1" smtClean="0"/>
              <a:t>Starscope</a:t>
            </a:r>
            <a:r>
              <a:rPr lang="en-NZ" dirty="0" smtClean="0"/>
              <a:t> didn’t seal it properly and a piece of the telescope has fallen onto Mars.</a:t>
            </a:r>
            <a:br>
              <a:rPr lang="en-NZ" dirty="0" smtClean="0"/>
            </a:br>
            <a:endParaRPr lang="en-NZ" dirty="0"/>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Programming Mars Rover to retrieve the telescope part.</a:t>
            </a:r>
            <a:endParaRPr lang="en-NZ" dirty="0"/>
          </a:p>
        </p:txBody>
      </p:sp>
      <p:pic>
        <p:nvPicPr>
          <p:cNvPr id="4" name="Content Placeholder 3" descr="MoTE space.jpg"/>
          <p:cNvPicPr>
            <a:picLocks noGrp="1" noChangeAspect="1"/>
          </p:cNvPicPr>
          <p:nvPr>
            <p:ph idx="1"/>
          </p:nvPr>
        </p:nvPicPr>
        <p:blipFill>
          <a:blip r:embed="rId2" cstate="print"/>
          <a:stretch>
            <a:fillRect/>
          </a:stretch>
        </p:blipFill>
        <p:spPr>
          <a:xfrm>
            <a:off x="1714480" y="1928802"/>
            <a:ext cx="6096000" cy="4572000"/>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To help the astronauts fix the telescope we had to find out how to use a robotic arm.</a:t>
            </a:r>
            <a:endParaRPr lang="en-US" sz="3200" dirty="0"/>
          </a:p>
        </p:txBody>
      </p:sp>
      <p:pic>
        <p:nvPicPr>
          <p:cNvPr id="4" name="Content Placeholder 3" descr="mote space 087.jpg"/>
          <p:cNvPicPr>
            <a:picLocks noGrp="1" noChangeAspect="1"/>
          </p:cNvPicPr>
          <p:nvPr>
            <p:ph idx="1"/>
          </p:nvPr>
        </p:nvPicPr>
        <p:blipFill>
          <a:blip r:embed="rId2" cstate="print"/>
          <a:stretch>
            <a:fillRect/>
          </a:stretch>
        </p:blipFill>
        <p:spPr>
          <a:xfrm>
            <a:off x="1752600" y="1784350"/>
            <a:ext cx="6096000" cy="4572000"/>
          </a:xfrm>
        </p:spPr>
      </p:pic>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The astronauts fix </a:t>
            </a:r>
            <a:r>
              <a:rPr lang="en-NZ" dirty="0" err="1" smtClean="0"/>
              <a:t>Starscope</a:t>
            </a:r>
            <a:r>
              <a:rPr lang="en-NZ" dirty="0" smtClean="0"/>
              <a:t>.</a:t>
            </a:r>
            <a:endParaRPr lang="en-NZ" dirty="0"/>
          </a:p>
        </p:txBody>
      </p:sp>
      <p:pic>
        <p:nvPicPr>
          <p:cNvPr id="4" name="Content Placeholder 3" descr="insideL2011_582x650.jpg"/>
          <p:cNvPicPr>
            <a:picLocks noGrp="1" noChangeAspect="1"/>
          </p:cNvPicPr>
          <p:nvPr>
            <p:ph idx="1"/>
          </p:nvPr>
        </p:nvPicPr>
        <p:blipFill>
          <a:blip r:embed="rId2" cstate="print"/>
          <a:stretch>
            <a:fillRect/>
          </a:stretch>
        </p:blipFill>
        <p:spPr>
          <a:xfrm>
            <a:off x="428597" y="1714488"/>
            <a:ext cx="3500462" cy="3909451"/>
          </a:xfrm>
          <a:prstGeom prst="rect">
            <a:avLst/>
          </a:prstGeom>
          <a:ln>
            <a:noFill/>
          </a:ln>
          <a:effectLst>
            <a:softEdge rad="112500"/>
          </a:effectLst>
        </p:spPr>
      </p:pic>
      <p:pic>
        <p:nvPicPr>
          <p:cNvPr id="5" name="Picture 4" descr="spacewalk-347764main_s125e007853_full.jpg"/>
          <p:cNvPicPr>
            <a:picLocks noChangeAspect="1"/>
          </p:cNvPicPr>
          <p:nvPr/>
        </p:nvPicPr>
        <p:blipFill>
          <a:blip r:embed="rId3" cstate="print"/>
          <a:stretch>
            <a:fillRect/>
          </a:stretch>
        </p:blipFill>
        <p:spPr>
          <a:xfrm>
            <a:off x="4000496" y="3214686"/>
            <a:ext cx="5000628" cy="3415774"/>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A dying star that we saw through </a:t>
            </a:r>
            <a:r>
              <a:rPr lang="en-NZ" dirty="0" err="1" smtClean="0"/>
              <a:t>Starscope</a:t>
            </a:r>
            <a:r>
              <a:rPr lang="en-NZ" dirty="0" smtClean="0"/>
              <a:t>.</a:t>
            </a:r>
            <a:endParaRPr lang="en-NZ" dirty="0"/>
          </a:p>
        </p:txBody>
      </p:sp>
      <p:pic>
        <p:nvPicPr>
          <p:cNvPr id="4" name="Content Placeholder 3" descr="hs-2010-25-a-large_web.jpg"/>
          <p:cNvPicPr>
            <a:picLocks noGrp="1" noChangeAspect="1"/>
          </p:cNvPicPr>
          <p:nvPr>
            <p:ph idx="1"/>
          </p:nvPr>
        </p:nvPicPr>
        <p:blipFill>
          <a:blip r:embed="rId2" cstate="print"/>
          <a:stretch>
            <a:fillRect/>
          </a:stretch>
        </p:blipFill>
        <p:spPr>
          <a:xfrm>
            <a:off x="2500298" y="1928802"/>
            <a:ext cx="4503420" cy="4572000"/>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Speed </a:t>
            </a:r>
            <a:r>
              <a:rPr lang="en-NZ" dirty="0" err="1" smtClean="0"/>
              <a:t>Xperts</a:t>
            </a:r>
            <a:endParaRPr lang="en-US" dirty="0"/>
          </a:p>
        </p:txBody>
      </p:sp>
      <p:sp>
        <p:nvSpPr>
          <p:cNvPr id="5" name="Text Placeholder 4"/>
          <p:cNvSpPr>
            <a:spLocks noGrp="1"/>
          </p:cNvSpPr>
          <p:nvPr>
            <p:ph type="body" idx="2"/>
          </p:nvPr>
        </p:nvSpPr>
        <p:spPr/>
        <p:txBody>
          <a:bodyPr>
            <a:noAutofit/>
          </a:bodyPr>
          <a:lstStyle/>
          <a:p>
            <a:r>
              <a:rPr lang="en-NZ" sz="2800" dirty="0" smtClean="0"/>
              <a:t>Speed </a:t>
            </a:r>
            <a:r>
              <a:rPr lang="en-NZ" sz="2800" dirty="0" err="1" smtClean="0"/>
              <a:t>Xperts</a:t>
            </a:r>
            <a:r>
              <a:rPr lang="en-NZ" sz="2800" dirty="0" smtClean="0"/>
              <a:t> is a company of researchers working to improve aerodynamics in cars, aircraft and sports wear.</a:t>
            </a:r>
            <a:endParaRPr lang="en-US" sz="2800" dirty="0"/>
          </a:p>
        </p:txBody>
      </p:sp>
      <p:pic>
        <p:nvPicPr>
          <p:cNvPr id="6" name="Content Placeholder 5" descr="Un Adv MOTE 016.jpg"/>
          <p:cNvPicPr>
            <a:picLocks noGrp="1" noChangeAspect="1"/>
          </p:cNvPicPr>
          <p:nvPr>
            <p:ph sz="half" idx="1"/>
          </p:nvPr>
        </p:nvPicPr>
        <p:blipFill>
          <a:blip r:embed="rId2" cstate="print"/>
          <a:stretch>
            <a:fillRect/>
          </a:stretch>
        </p:blipFill>
        <p:spPr>
          <a:xfrm>
            <a:off x="3429000" y="1663700"/>
            <a:ext cx="5486400" cy="4114800"/>
          </a:xfrm>
        </p:spPr>
      </p:pic>
    </p:spTree>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Seats, helmets and seat belts  fixed. We’re ready for re-entry.</a:t>
            </a:r>
            <a:endParaRPr lang="en-NZ" dirty="0"/>
          </a:p>
        </p:txBody>
      </p:sp>
      <p:pic>
        <p:nvPicPr>
          <p:cNvPr id="4" name="Content Placeholder 3" descr="lift off.bmp"/>
          <p:cNvPicPr>
            <a:picLocks noGrp="1" noChangeAspect="1"/>
          </p:cNvPicPr>
          <p:nvPr>
            <p:ph idx="1"/>
          </p:nvPr>
        </p:nvPicPr>
        <p:blipFill>
          <a:blip r:embed="rId2" cstate="print"/>
          <a:stretch>
            <a:fillRect/>
          </a:stretch>
        </p:blipFill>
        <p:spPr>
          <a:xfrm>
            <a:off x="1214414" y="1928802"/>
            <a:ext cx="6858048" cy="4553742"/>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end of our adventure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NZ" dirty="0" smtClean="0"/>
              <a:t>	Our trip to space was so fun! We were sad to get back home. We learnt a lot that we didn’t expect to about what it’s like to live in micro-gravity. We didn’t learn much about planets and that’s what we thought we would find out about. </a:t>
            </a:r>
          </a:p>
          <a:p>
            <a:pPr>
              <a:buNone/>
            </a:pPr>
            <a:r>
              <a:rPr lang="en-NZ" dirty="0" smtClean="0"/>
              <a:t>	</a:t>
            </a:r>
            <a:endParaRPr lang="en-NZ" dirty="0" smtClean="0"/>
          </a:p>
          <a:p>
            <a:pPr>
              <a:buNone/>
            </a:pPr>
            <a:r>
              <a:rPr lang="en-NZ" dirty="0" smtClean="0"/>
              <a:t>	</a:t>
            </a:r>
            <a:r>
              <a:rPr lang="en-NZ" dirty="0" smtClean="0"/>
              <a:t>After we had got back we put our diaries and videos together into  TV documentary for Discovery on NZ TV. Our friends and families got to see us putting all our work together and they thought it was excellent.</a:t>
            </a:r>
            <a:endParaRPr lang="en-US" dirty="0"/>
          </a:p>
        </p:txBody>
      </p:sp>
    </p:spTree>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PLASBON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NZ" dirty="0" smtClean="0"/>
              <a:t>    Last Year the Speed </a:t>
            </a:r>
            <a:r>
              <a:rPr lang="en-NZ" dirty="0" err="1" smtClean="0"/>
              <a:t>Xperts</a:t>
            </a:r>
            <a:r>
              <a:rPr lang="en-NZ" dirty="0" smtClean="0"/>
              <a:t> discovered </a:t>
            </a:r>
            <a:r>
              <a:rPr lang="en-NZ" dirty="0" err="1" smtClean="0"/>
              <a:t>Plasbon</a:t>
            </a:r>
            <a:r>
              <a:rPr lang="en-NZ" dirty="0" smtClean="0"/>
              <a:t> after a terrible fire in their lab. Two compounds became mixed and when the mixture cooled we discovered that everything underneath had been protected from fire and water damage. This material was found to have incredible  insulation  and resistance properties . It can be stored in liquid form but becomes an indestructible flexible film when air touches it. This discovery lead to some exciting new work for our researchers.</a:t>
            </a:r>
            <a:endParaRPr lang="en-US" dirty="0"/>
          </a:p>
        </p:txBody>
      </p:sp>
    </p:spTree>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dirty="0" smtClean="0"/>
              <a:t>The Speed </a:t>
            </a:r>
            <a:r>
              <a:rPr lang="en-NZ" dirty="0" err="1" smtClean="0"/>
              <a:t>Xperts</a:t>
            </a:r>
            <a:r>
              <a:rPr lang="en-NZ" dirty="0" smtClean="0"/>
              <a:t> found that </a:t>
            </a:r>
            <a:r>
              <a:rPr lang="en-NZ" dirty="0" err="1" smtClean="0"/>
              <a:t>Plasbon</a:t>
            </a:r>
            <a:r>
              <a:rPr lang="en-NZ" dirty="0" smtClean="0"/>
              <a:t> makes fast things go even faster.</a:t>
            </a:r>
            <a:endParaRPr lang="en-NZ" dirty="0"/>
          </a:p>
        </p:txBody>
      </p:sp>
      <p:pic>
        <p:nvPicPr>
          <p:cNvPr id="6" name="Content Placeholder 5" descr="F1.bmp"/>
          <p:cNvPicPr>
            <a:picLocks noGrp="1" noChangeAspect="1"/>
          </p:cNvPicPr>
          <p:nvPr>
            <p:ph sz="half" idx="1"/>
          </p:nvPr>
        </p:nvPicPr>
        <p:blipFill>
          <a:blip r:embed="rId2" cstate="print"/>
          <a:stretch>
            <a:fillRect/>
          </a:stretch>
        </p:blipFill>
        <p:spPr>
          <a:xfrm>
            <a:off x="1785918" y="2285992"/>
            <a:ext cx="2224014" cy="1571636"/>
          </a:xfrm>
          <a:prstGeom prst="rect">
            <a:avLst/>
          </a:prstGeom>
          <a:ln>
            <a:noFill/>
          </a:ln>
          <a:effectLst>
            <a:softEdge rad="112500"/>
          </a:effectLst>
        </p:spPr>
      </p:pic>
      <p:pic>
        <p:nvPicPr>
          <p:cNvPr id="7" name="Content Placeholder 6" descr="jet 1.bmp"/>
          <p:cNvPicPr>
            <a:picLocks noGrp="1" noChangeAspect="1"/>
          </p:cNvPicPr>
          <p:nvPr>
            <p:ph sz="half" idx="2"/>
          </p:nvPr>
        </p:nvPicPr>
        <p:blipFill>
          <a:blip r:embed="rId3" cstate="print"/>
          <a:stretch>
            <a:fillRect/>
          </a:stretch>
        </p:blipFill>
        <p:spPr>
          <a:xfrm>
            <a:off x="714348" y="4786322"/>
            <a:ext cx="1774903" cy="1537192"/>
          </a:xfrm>
          <a:prstGeom prst="rect">
            <a:avLst/>
          </a:prstGeom>
          <a:ln>
            <a:noFill/>
          </a:ln>
          <a:effectLst>
            <a:softEdge rad="112500"/>
          </a:effectLst>
        </p:spPr>
      </p:pic>
      <p:pic>
        <p:nvPicPr>
          <p:cNvPr id="8" name="Picture 7" descr="jet sprint.bmp"/>
          <p:cNvPicPr>
            <a:picLocks noChangeAspect="1"/>
          </p:cNvPicPr>
          <p:nvPr/>
        </p:nvPicPr>
        <p:blipFill>
          <a:blip r:embed="rId4" cstate="print"/>
          <a:stretch>
            <a:fillRect/>
          </a:stretch>
        </p:blipFill>
        <p:spPr>
          <a:xfrm>
            <a:off x="4786314" y="2143116"/>
            <a:ext cx="2591958" cy="1715540"/>
          </a:xfrm>
          <a:prstGeom prst="rect">
            <a:avLst/>
          </a:prstGeom>
          <a:ln>
            <a:noFill/>
          </a:ln>
          <a:effectLst>
            <a:softEdge rad="112500"/>
          </a:effectLst>
        </p:spPr>
      </p:pic>
      <p:pic>
        <p:nvPicPr>
          <p:cNvPr id="9" name="Picture 8" descr="untitled.bmp"/>
          <p:cNvPicPr>
            <a:picLocks noChangeAspect="1"/>
          </p:cNvPicPr>
          <p:nvPr/>
        </p:nvPicPr>
        <p:blipFill>
          <a:blip r:embed="rId5" cstate="print"/>
          <a:stretch>
            <a:fillRect/>
          </a:stretch>
        </p:blipFill>
        <p:spPr>
          <a:xfrm>
            <a:off x="3357554" y="4500570"/>
            <a:ext cx="2012084" cy="2071702"/>
          </a:xfrm>
          <a:prstGeom prst="rect">
            <a:avLst/>
          </a:prstGeom>
          <a:ln>
            <a:noFill/>
          </a:ln>
          <a:effectLst>
            <a:softEdge rad="112500"/>
          </a:effectLst>
        </p:spPr>
      </p:pic>
      <p:pic>
        <p:nvPicPr>
          <p:cNvPr id="10" name="Picture 9" descr="runner.bmp"/>
          <p:cNvPicPr>
            <a:picLocks noChangeAspect="1"/>
          </p:cNvPicPr>
          <p:nvPr/>
        </p:nvPicPr>
        <p:blipFill>
          <a:blip r:embed="rId6" cstate="print"/>
          <a:stretch>
            <a:fillRect/>
          </a:stretch>
        </p:blipFill>
        <p:spPr>
          <a:xfrm>
            <a:off x="6572264" y="4071942"/>
            <a:ext cx="1547824" cy="2321736"/>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Getting the commission. We’ve been invited on a trip into space!</a:t>
            </a:r>
            <a:endParaRPr lang="en-US" sz="3200" dirty="0"/>
          </a:p>
        </p:txBody>
      </p:sp>
      <p:pic>
        <p:nvPicPr>
          <p:cNvPr id="5" name="Content Placeholder 4" descr="Un Adv MOTE 013.jpg"/>
          <p:cNvPicPr>
            <a:picLocks noGrp="1" noChangeAspect="1"/>
          </p:cNvPicPr>
          <p:nvPr>
            <p:ph sz="half" idx="1"/>
          </p:nvPr>
        </p:nvPicPr>
        <p:blipFill>
          <a:blip r:embed="rId2" cstate="print"/>
          <a:stretch>
            <a:fillRect/>
          </a:stretch>
        </p:blipFill>
        <p:spPr>
          <a:xfrm>
            <a:off x="787202" y="1770063"/>
            <a:ext cx="3394472" cy="4525962"/>
          </a:xfrm>
        </p:spPr>
      </p:pic>
      <p:pic>
        <p:nvPicPr>
          <p:cNvPr id="6" name="Content Placeholder 5" descr="mote space 092.jpg"/>
          <p:cNvPicPr>
            <a:picLocks noGrp="1" noChangeAspect="1"/>
          </p:cNvPicPr>
          <p:nvPr>
            <p:ph sz="half" idx="2"/>
          </p:nvPr>
        </p:nvPicPr>
        <p:blipFill>
          <a:blip r:embed="rId3" cstate="print"/>
          <a:stretch>
            <a:fillRect/>
          </a:stretch>
        </p:blipFill>
        <p:spPr>
          <a:xfrm>
            <a:off x="5220072" y="2060848"/>
            <a:ext cx="2848842" cy="3798457"/>
          </a:xfrm>
        </p:spPr>
      </p:pic>
    </p:spTree>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NZ" sz="3200" dirty="0" smtClean="0"/>
              <a:t>Mission Control to Galaxy Explorer. </a:t>
            </a:r>
            <a:r>
              <a:rPr lang="en-NZ" sz="3200" dirty="0" smtClean="0"/>
              <a:t>A</a:t>
            </a:r>
            <a:r>
              <a:rPr lang="en-NZ" sz="3200" dirty="0" smtClean="0"/>
              <a:t>re </a:t>
            </a:r>
            <a:r>
              <a:rPr lang="en-NZ" sz="3200" dirty="0" smtClean="0"/>
              <a:t>you ready for lift off? </a:t>
            </a:r>
            <a:endParaRPr lang="en-NZ" sz="3200" dirty="0"/>
          </a:p>
        </p:txBody>
      </p:sp>
      <p:pic>
        <p:nvPicPr>
          <p:cNvPr id="9" name="Content Placeholder 8" descr="cassidy.jpg"/>
          <p:cNvPicPr>
            <a:picLocks noGrp="1" noChangeAspect="1"/>
          </p:cNvPicPr>
          <p:nvPr>
            <p:ph sz="half" idx="4294967295"/>
          </p:nvPr>
        </p:nvPicPr>
        <p:blipFill>
          <a:blip r:embed="rId2" cstate="print"/>
          <a:stretch>
            <a:fillRect/>
          </a:stretch>
        </p:blipFill>
        <p:spPr>
          <a:xfrm>
            <a:off x="785786" y="1741488"/>
            <a:ext cx="7643812" cy="5116512"/>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sz="3200" dirty="0" smtClean="0"/>
              <a:t>Speed </a:t>
            </a:r>
            <a:r>
              <a:rPr lang="en-NZ" sz="3200" dirty="0" err="1" smtClean="0"/>
              <a:t>Xperts</a:t>
            </a:r>
            <a:r>
              <a:rPr lang="en-NZ" sz="3200" dirty="0" smtClean="0"/>
              <a:t> to Mission Control. We are ready for lift off.</a:t>
            </a:r>
            <a:endParaRPr lang="en-US" sz="3200" dirty="0"/>
          </a:p>
        </p:txBody>
      </p:sp>
      <p:pic>
        <p:nvPicPr>
          <p:cNvPr id="5" name="Content Placeholder 4" descr="mote space 062.jpg"/>
          <p:cNvPicPr>
            <a:picLocks noGrp="1" noChangeAspect="1"/>
          </p:cNvPicPr>
          <p:nvPr>
            <p:ph idx="1"/>
          </p:nvPr>
        </p:nvPicPr>
        <p:blipFill>
          <a:blip r:embed="rId2" cstate="print"/>
          <a:stretch>
            <a:fillRect/>
          </a:stretch>
        </p:blipFill>
        <p:spPr>
          <a:xfrm>
            <a:off x="1752600" y="1784350"/>
            <a:ext cx="6096000" cy="4572000"/>
          </a:xfrm>
        </p:spPr>
      </p:pic>
    </p:spTree>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dirty="0" smtClean="0"/>
              <a:t>Mission Control to Galaxy Explorer, we have lift off.</a:t>
            </a:r>
            <a:endParaRPr lang="en-NZ" dirty="0"/>
          </a:p>
        </p:txBody>
      </p:sp>
      <p:pic>
        <p:nvPicPr>
          <p:cNvPr id="3" name="Picture 2" descr="91883-004-63D88F87.jpg"/>
          <p:cNvPicPr>
            <a:picLocks noChangeAspect="1"/>
          </p:cNvPicPr>
          <p:nvPr/>
        </p:nvPicPr>
        <p:blipFill>
          <a:blip r:embed="rId2" cstate="print"/>
          <a:stretch>
            <a:fillRect/>
          </a:stretch>
        </p:blipFill>
        <p:spPr>
          <a:xfrm>
            <a:off x="2571736" y="1714488"/>
            <a:ext cx="4033841" cy="4892799"/>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Living and working in space</a:t>
            </a:r>
            <a:endParaRPr lang="en-US" dirty="0"/>
          </a:p>
        </p:txBody>
      </p:sp>
      <p:sp>
        <p:nvSpPr>
          <p:cNvPr id="5" name="Text Placeholder 4"/>
          <p:cNvSpPr>
            <a:spLocks noGrp="1"/>
          </p:cNvSpPr>
          <p:nvPr>
            <p:ph type="body" idx="2"/>
          </p:nvPr>
        </p:nvSpPr>
        <p:spPr/>
        <p:txBody>
          <a:bodyPr/>
          <a:lstStyle/>
          <a:p>
            <a:r>
              <a:rPr lang="en-NZ" dirty="0" smtClean="0"/>
              <a:t>The Speed </a:t>
            </a:r>
            <a:r>
              <a:rPr lang="en-NZ" dirty="0" err="1" smtClean="0"/>
              <a:t>Xperts</a:t>
            </a:r>
            <a:r>
              <a:rPr lang="en-NZ" dirty="0" smtClean="0"/>
              <a:t> have to learn about living in micro-gravity.  Everything floats including us because things hardly weigh anything in space. Even unpacking our luggage from the storage place was fun.</a:t>
            </a:r>
            <a:endParaRPr lang="en-US" dirty="0"/>
          </a:p>
        </p:txBody>
      </p:sp>
      <p:sp>
        <p:nvSpPr>
          <p:cNvPr id="4" name="Content Placeholder 3"/>
          <p:cNvSpPr>
            <a:spLocks noGrp="1"/>
          </p:cNvSpPr>
          <p:nvPr>
            <p:ph sz="half" idx="1"/>
          </p:nvPr>
        </p:nvSpPr>
        <p:spPr/>
        <p:txBody>
          <a:bodyPr/>
          <a:lstStyle/>
          <a:p>
            <a:pPr>
              <a:buNone/>
            </a:pPr>
            <a:r>
              <a:rPr lang="en-NZ" dirty="0" smtClean="0"/>
              <a:t>	</a:t>
            </a:r>
          </a:p>
          <a:p>
            <a:pPr>
              <a:buNone/>
            </a:pPr>
            <a:endParaRPr lang="en-US" dirty="0"/>
          </a:p>
        </p:txBody>
      </p:sp>
      <p:pic>
        <p:nvPicPr>
          <p:cNvPr id="6" name="Picture 5" descr="mote space 071.jpg"/>
          <p:cNvPicPr>
            <a:picLocks noChangeAspect="1"/>
          </p:cNvPicPr>
          <p:nvPr/>
        </p:nvPicPr>
        <p:blipFill>
          <a:blip r:embed="rId2" cstate="print"/>
          <a:stretch>
            <a:fillRect/>
          </a:stretch>
        </p:blipFill>
        <p:spPr>
          <a:xfrm>
            <a:off x="5121742" y="2132856"/>
            <a:ext cx="2695070" cy="3744416"/>
          </a:xfrm>
          <a:prstGeom prst="rect">
            <a:avLst/>
          </a:prstGeom>
        </p:spPr>
      </p:pic>
    </p:spTree>
  </p:cSld>
  <p:clrMapOvr>
    <a:masterClrMapping/>
  </p:clrMapOvr>
  <p:transition spd="slow">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539</TotalTime>
  <Words>396</Words>
  <Application>Microsoft Office PowerPoint</Application>
  <PresentationFormat>On-screen Show (4:3)</PresentationFormat>
  <Paragraphs>32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Metro</vt:lpstr>
      <vt:lpstr>DISCOVERY ON TV PRESENTS  SPEED XPERTS IN SPACE</vt:lpstr>
      <vt:lpstr>Speed Xperts</vt:lpstr>
      <vt:lpstr>PLASBON</vt:lpstr>
      <vt:lpstr>The Speed Xperts found that Plasbon makes fast things go even faster.</vt:lpstr>
      <vt:lpstr>Getting the commission. We’ve been invited on a trip into space!</vt:lpstr>
      <vt:lpstr>Mission Control to Galaxy Explorer. Are you ready for lift off? </vt:lpstr>
      <vt:lpstr>Speed Xperts to Mission Control. We are ready for lift off.</vt:lpstr>
      <vt:lpstr>Mission Control to Galaxy Explorer, we have lift off.</vt:lpstr>
      <vt:lpstr>Living and working in space</vt:lpstr>
      <vt:lpstr>One of the tasks we had to do in space was to keep a diary of what we did. Some of us wrote every day and some of us used video cameras.</vt:lpstr>
      <vt:lpstr>Problems to solve:  Keeping clean Fixing equipment</vt:lpstr>
      <vt:lpstr>What’s for dinner?</vt:lpstr>
      <vt:lpstr>Where do you sleep?</vt:lpstr>
      <vt:lpstr> Orbiting Mars the red, rocky planet.</vt:lpstr>
      <vt:lpstr>Problem: Someone who fixed the Plasbon on Starscope didn’t seal it properly and a piece of the telescope has fallen onto Mars. </vt:lpstr>
      <vt:lpstr>Programming Mars Rover to retrieve the telescope part.</vt:lpstr>
      <vt:lpstr>To help the astronauts fix the telescope we had to find out how to use a robotic arm.</vt:lpstr>
      <vt:lpstr>The astronauts fix Starscope.</vt:lpstr>
      <vt:lpstr>A dying star that we saw through Starscope.</vt:lpstr>
      <vt:lpstr>Seats, helmets and seat belts  fixed. We’re ready for re-entry.</vt:lpstr>
      <vt:lpstr>The end of our adventure</vt:lpstr>
    </vt:vector>
  </TitlesOfParts>
  <Company>Ministry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 XPERTS IN SPACE</dc:title>
  <dc:creator>Ministry of Education</dc:creator>
  <cp:lastModifiedBy>Setup</cp:lastModifiedBy>
  <cp:revision>122</cp:revision>
  <dcterms:created xsi:type="dcterms:W3CDTF">2010-09-18T20:29:40Z</dcterms:created>
  <dcterms:modified xsi:type="dcterms:W3CDTF">2011-01-06T23:26:02Z</dcterms:modified>
</cp:coreProperties>
</file>